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68616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356979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861630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154341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426026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42604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868904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476665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666759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714416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181227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6714E-DDD0-43A7-816E-A839F3F50DC7}" type="datetimeFigureOut">
              <a:rPr lang="ru-RU" smtClean="0"/>
              <a:t>02.01.2018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5CFC7-92D2-423D-A895-A0AB0FA98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7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70761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795046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62441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22083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1614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05408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46008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59430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529162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5278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2018-01-02T12:28:49Z</dcterms:created>
  <dcterms:modified xsi:type="dcterms:W3CDTF">2018-01-02T12:32:00Z</dcterms:modified>
</cp:coreProperties>
</file>